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57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>
        <p:scale>
          <a:sx n="90" d="100"/>
          <a:sy n="90" d="100"/>
        </p:scale>
        <p:origin x="-792" y="6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289587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5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4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1.pn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5122" name="Picture 2" descr="C:\Users\Fabien\Documents\INF6404A\INF6404A\TP3\hopi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6146" name="Picture 2" descr="C:\Users\Fabien\Documents\INF6404A\INF6404A\TP3\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170" name="Picture 2" descr="C:\Users\Fabien\Documents\INF6404A\INF6404A\TP3\med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7" y="1268760"/>
            <a:ext cx="7639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5362" name="Picture 2" descr="C:\Users\Fabien\Documents\INF6404A\INF6404A\TP3\exempleApplic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29" y="1084684"/>
            <a:ext cx="5638510" cy="522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8194" name="Picture 2" descr="C:\Users\Fabien\Documents\INF6404A\INF6404A\TP3\maintena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9218" name="Picture 2" descr="C:\Users\Fabien\Documents\INF6404A\INF6404A\TP3\famil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6" y="2076450"/>
            <a:ext cx="763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17410" name="Picture 2" descr="C:\Users\Fabien\Documents\INF6404A\INF6404A\Presentation\ask-question-1-ff9bc6fa5eaa0d7667ae7a5a4c61330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77882"/>
            <a:ext cx="5976664" cy="45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5661248"/>
            <a:ext cx="858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Image : </a:t>
            </a:r>
            <a:r>
              <a:rPr lang="fr-FR" dirty="0" smtClean="0"/>
              <a:t>http</a:t>
            </a:r>
            <a:r>
              <a:rPr lang="fr-FR" dirty="0"/>
              <a:t>://fr.hdyo.org/assets/ask-question-1-ff9bc6fa5eaa0d7667ae7a5a4c61330c.jpg</a:t>
            </a:r>
          </a:p>
        </p:txBody>
      </p:sp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7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981" y="5421866"/>
            <a:ext cx="719630" cy="63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60" name="Shape 85"/>
          <p:cNvSpPr txBox="1"/>
          <p:nvPr/>
        </p:nvSpPr>
        <p:spPr>
          <a:xfrm>
            <a:off x="2597941" y="5965808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convulsion</a:t>
            </a:r>
          </a:p>
        </p:txBody>
      </p: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7620" y="1695398"/>
            <a:ext cx="4519334" cy="37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80" y="1695398"/>
            <a:ext cx="1091975" cy="7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8"/>
          <p:cNvSpPr txBox="1"/>
          <p:nvPr/>
        </p:nvSpPr>
        <p:spPr>
          <a:xfrm>
            <a:off x="682514" y="2396391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Patch</a:t>
            </a:r>
          </a:p>
        </p:txBody>
      </p:sp>
      <p:cxnSp>
        <p:nvCxnSpPr>
          <p:cNvPr id="64" name="Shape 89"/>
          <p:cNvCxnSpPr>
            <a:stCxn id="62" idx="3"/>
          </p:cNvCxnSpPr>
          <p:nvPr/>
        </p:nvCxnSpPr>
        <p:spPr>
          <a:xfrm>
            <a:off x="1733556" y="2076931"/>
            <a:ext cx="1997672" cy="157217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65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2863" y="1447659"/>
            <a:ext cx="1856333" cy="1044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Shape 91"/>
          <p:cNvCxnSpPr/>
          <p:nvPr/>
        </p:nvCxnSpPr>
        <p:spPr>
          <a:xfrm flipH="1">
            <a:off x="4165714" y="2492120"/>
            <a:ext cx="2791665" cy="44600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67" name="Shape 92"/>
          <p:cNvSpPr txBox="1"/>
          <p:nvPr/>
        </p:nvSpPr>
        <p:spPr>
          <a:xfrm>
            <a:off x="6957379" y="2331234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Moniteur intelligent</a:t>
            </a:r>
          </a:p>
        </p:txBody>
      </p:sp>
      <p:pic>
        <p:nvPicPr>
          <p:cNvPr id="68" name="Shape 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11560" y="3033200"/>
            <a:ext cx="1152016" cy="51128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4"/>
          <p:cNvSpPr txBox="1"/>
          <p:nvPr/>
        </p:nvSpPr>
        <p:spPr>
          <a:xfrm>
            <a:off x="682514" y="3473975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Pansement connecté</a:t>
            </a:r>
          </a:p>
        </p:txBody>
      </p:sp>
      <p:cxnSp>
        <p:nvCxnSpPr>
          <p:cNvPr id="70" name="Shape 95"/>
          <p:cNvCxnSpPr>
            <a:stCxn id="68" idx="1"/>
          </p:cNvCxnSpPr>
          <p:nvPr/>
        </p:nvCxnSpPr>
        <p:spPr>
          <a:xfrm>
            <a:off x="1763576" y="3288844"/>
            <a:ext cx="2080408" cy="503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1" name="Shape 96"/>
          <p:cNvPicPr preferRelativeResize="0"/>
          <p:nvPr/>
        </p:nvPicPr>
        <p:blipFill rotWithShape="1">
          <a:blip r:embed="rId10">
            <a:alphaModFix/>
          </a:blip>
          <a:srcRect r="16482"/>
          <a:stretch/>
        </p:blipFill>
        <p:spPr>
          <a:xfrm>
            <a:off x="565724" y="3981731"/>
            <a:ext cx="966090" cy="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97"/>
          <p:cNvCxnSpPr>
            <a:stCxn id="71" idx="3"/>
          </p:cNvCxnSpPr>
          <p:nvPr/>
        </p:nvCxnSpPr>
        <p:spPr>
          <a:xfrm rot="10800000" flipH="1">
            <a:off x="1531815" y="3860875"/>
            <a:ext cx="2195490" cy="5727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3" name="Shape 98"/>
          <p:cNvSpPr txBox="1"/>
          <p:nvPr/>
        </p:nvSpPr>
        <p:spPr>
          <a:xfrm>
            <a:off x="279305" y="4875367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DexcomG4</a:t>
            </a:r>
          </a:p>
        </p:txBody>
      </p:sp>
      <p:pic>
        <p:nvPicPr>
          <p:cNvPr id="74" name="Shape 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44401" y="1339791"/>
            <a:ext cx="1056599" cy="105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100"/>
          <p:cNvSpPr txBox="1"/>
          <p:nvPr/>
        </p:nvSpPr>
        <p:spPr>
          <a:xfrm>
            <a:off x="2449676" y="2223220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Casque connecté Muse</a:t>
            </a:r>
          </a:p>
        </p:txBody>
      </p:sp>
      <p:cxnSp>
        <p:nvCxnSpPr>
          <p:cNvPr id="76" name="Shape 101"/>
          <p:cNvCxnSpPr>
            <a:stCxn id="75" idx="2"/>
          </p:cNvCxnSpPr>
          <p:nvPr/>
        </p:nvCxnSpPr>
        <p:spPr>
          <a:xfrm>
            <a:off x="2954730" y="2542317"/>
            <a:ext cx="776550" cy="9370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7" name="Shape 1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6957" y="2776906"/>
            <a:ext cx="1145541" cy="132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Shape 103"/>
          <p:cNvCxnSpPr>
            <a:stCxn id="77" idx="1"/>
          </p:cNvCxnSpPr>
          <p:nvPr/>
        </p:nvCxnSpPr>
        <p:spPr>
          <a:xfrm rot="10800000">
            <a:off x="4823100" y="3441846"/>
            <a:ext cx="245385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9" name="Shape 104"/>
          <p:cNvSpPr txBox="1"/>
          <p:nvPr/>
        </p:nvSpPr>
        <p:spPr>
          <a:xfrm>
            <a:off x="7423647" y="4102840"/>
            <a:ext cx="1010108" cy="2106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Tablette</a:t>
            </a:r>
          </a:p>
        </p:txBody>
      </p:sp>
      <p:pic>
        <p:nvPicPr>
          <p:cNvPr id="80" name="Shape 10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78122" y="1081797"/>
            <a:ext cx="731723" cy="73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12554" y="4903199"/>
            <a:ext cx="911769" cy="9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7935" y="5103723"/>
            <a:ext cx="616027" cy="6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0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6463" y="5004140"/>
            <a:ext cx="948928" cy="6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25737" y="1211213"/>
            <a:ext cx="1046523" cy="739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110"/>
          <p:cNvCxnSpPr/>
          <p:nvPr/>
        </p:nvCxnSpPr>
        <p:spPr>
          <a:xfrm>
            <a:off x="3951993" y="2223220"/>
            <a:ext cx="168731" cy="1887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86" name="Shape 111"/>
          <p:cNvSpPr txBox="1"/>
          <p:nvPr/>
        </p:nvSpPr>
        <p:spPr>
          <a:xfrm>
            <a:off x="3201001" y="1813520"/>
            <a:ext cx="1164870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environnemental</a:t>
            </a:r>
          </a:p>
        </p:txBody>
      </p:sp>
      <p:sp>
        <p:nvSpPr>
          <p:cNvPr id="87" name="Shape 112"/>
          <p:cNvSpPr txBox="1"/>
          <p:nvPr/>
        </p:nvSpPr>
        <p:spPr>
          <a:xfrm>
            <a:off x="5774793" y="1946923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de présence</a:t>
            </a:r>
          </a:p>
        </p:txBody>
      </p:sp>
      <p:cxnSp>
        <p:nvCxnSpPr>
          <p:cNvPr id="88" name="Shape 113"/>
          <p:cNvCxnSpPr>
            <a:stCxn id="84" idx="1"/>
          </p:cNvCxnSpPr>
          <p:nvPr/>
        </p:nvCxnSpPr>
        <p:spPr>
          <a:xfrm flipH="1">
            <a:off x="4637322" y="1580984"/>
            <a:ext cx="1088414" cy="66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89" name="Shape 115"/>
          <p:cNvCxnSpPr>
            <a:stCxn id="83" idx="3"/>
          </p:cNvCxnSpPr>
          <p:nvPr/>
        </p:nvCxnSpPr>
        <p:spPr>
          <a:xfrm rot="10800000" flipH="1">
            <a:off x="2325391" y="3966179"/>
            <a:ext cx="1624016" cy="135403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0" name="Shape 116"/>
          <p:cNvSpPr txBox="1"/>
          <p:nvPr/>
        </p:nvSpPr>
        <p:spPr>
          <a:xfrm>
            <a:off x="4036359" y="5701399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Puce RFID d’identification</a:t>
            </a:r>
          </a:p>
        </p:txBody>
      </p:sp>
      <p:cxnSp>
        <p:nvCxnSpPr>
          <p:cNvPr id="91" name="Shape 117"/>
          <p:cNvCxnSpPr>
            <a:stCxn id="82" idx="0"/>
          </p:cNvCxnSpPr>
          <p:nvPr/>
        </p:nvCxnSpPr>
        <p:spPr>
          <a:xfrm rot="10800000">
            <a:off x="4537849" y="4353300"/>
            <a:ext cx="138099" cy="75042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2" name="Shape 118"/>
          <p:cNvSpPr txBox="1"/>
          <p:nvPr/>
        </p:nvSpPr>
        <p:spPr>
          <a:xfrm>
            <a:off x="5417762" y="5579112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poids</a:t>
            </a:r>
          </a:p>
        </p:txBody>
      </p:sp>
      <p:cxnSp>
        <p:nvCxnSpPr>
          <p:cNvPr id="93" name="Shape 119"/>
          <p:cNvCxnSpPr/>
          <p:nvPr/>
        </p:nvCxnSpPr>
        <p:spPr>
          <a:xfrm rot="10800000">
            <a:off x="4626183" y="4313444"/>
            <a:ext cx="1288402" cy="83746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94" name="Shape 120"/>
          <p:cNvCxnSpPr/>
          <p:nvPr/>
        </p:nvCxnSpPr>
        <p:spPr>
          <a:xfrm rot="10800000" flipH="1">
            <a:off x="3341783" y="3981425"/>
            <a:ext cx="646148" cy="144044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5" name="Shape 1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4792" y="4787585"/>
            <a:ext cx="672338" cy="67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22"/>
          <p:cNvSpPr txBox="1"/>
          <p:nvPr/>
        </p:nvSpPr>
        <p:spPr>
          <a:xfrm>
            <a:off x="6373934" y="5405545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connecté</a:t>
            </a:r>
          </a:p>
        </p:txBody>
      </p:sp>
      <p:cxnSp>
        <p:nvCxnSpPr>
          <p:cNvPr id="97" name="Shape 123"/>
          <p:cNvCxnSpPr>
            <a:stCxn id="95" idx="1"/>
          </p:cNvCxnSpPr>
          <p:nvPr/>
        </p:nvCxnSpPr>
        <p:spPr>
          <a:xfrm rot="10800000">
            <a:off x="4096087" y="3707509"/>
            <a:ext cx="2618705" cy="141624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8" name="Shape 1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29" y="4470307"/>
            <a:ext cx="734600" cy="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125"/>
          <p:cNvSpPr txBox="1"/>
          <p:nvPr/>
        </p:nvSpPr>
        <p:spPr>
          <a:xfrm>
            <a:off x="7343385" y="5081990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RFID</a:t>
            </a:r>
          </a:p>
        </p:txBody>
      </p:sp>
      <p:cxnSp>
        <p:nvCxnSpPr>
          <p:cNvPr id="100" name="Shape 126"/>
          <p:cNvCxnSpPr>
            <a:stCxn id="98" idx="1"/>
          </p:cNvCxnSpPr>
          <p:nvPr/>
        </p:nvCxnSpPr>
        <p:spPr>
          <a:xfrm rot="10800000">
            <a:off x="4983906" y="3467396"/>
            <a:ext cx="2636123" cy="1370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02" name="Shape 114"/>
          <p:cNvSpPr txBox="1"/>
          <p:nvPr/>
        </p:nvSpPr>
        <p:spPr>
          <a:xfrm>
            <a:off x="1120223" y="5662025"/>
            <a:ext cx="146140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pour le cancer</a:t>
            </a: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231</Words>
  <Application>Microsoft Office PowerPoint</Application>
  <PresentationFormat>Affichage à l'écran (4:3)</PresentationFormat>
  <Paragraphs>104</Paragraphs>
  <Slides>24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2016-06-01T18:55:42Z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